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6" r:id="rId3"/>
    <p:sldId id="258" r:id="rId4"/>
    <p:sldId id="259" r:id="rId5"/>
    <p:sldId id="260" r:id="rId6"/>
    <p:sldId id="257" r:id="rId7"/>
    <p:sldId id="262" r:id="rId8"/>
    <p:sldId id="261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812" y="9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A6FE3-78BF-45C3-A032-31514FE4FC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DF6E1-3227-4B01-A6AF-57D39C916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7F891-F12F-496E-ABD1-A8ECCCD2A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695C0-09A6-454A-A043-B124996CE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BBFE3-7EEC-4C95-9DFC-8F9502EE4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210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4DE8F-281A-4135-AA4B-9B130A83A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8AD170-E57F-48B2-850A-E6920D9AD0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62B90-8CCE-4C12-832E-52E7B324B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340A0-63E0-42C4-B5E1-367D15440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78EF2-A7C1-4C55-BE2D-63A751369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162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7BEB5A-D86D-4171-960D-A9B0EDAD1D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9CFD05-574F-402E-BF12-509C384F8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A869B-F9F4-4A8A-9376-E2AA3A76A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086A3-6F28-4B76-A799-B16D0D470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A6546-6673-4385-9545-DC06584CE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53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8EB90-B534-429C-8903-90B3DAA4D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ABFF8-7EB0-470A-B7CC-108C448D3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874FD-B0AC-4F77-9DA3-5455AC7A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389D8-0AB0-4F6F-AB59-385D855D7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BF098-9583-4CE2-8977-84015AAC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62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DF541-593B-4D01-8496-C2B4477D7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3C65D-717C-4E79-8933-AD63A1F6A5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C2C28-BD3A-4B17-A702-F6760CA00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0CE31-2F59-4745-B45D-3743EB8EE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3AE28-FE82-4B5F-8736-355CE2457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37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59216-C6C1-4235-AC4B-E0B82EB1A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329A2-056C-4F95-A6D1-EDDEFDBCC7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4E12AB-8734-4DAE-B39A-B15507684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F8BEC-E379-473D-A5BC-A066F09CB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F7E68-C9A1-4295-BD6D-8E458DFF1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E5796C-F594-494B-8786-57AD75CD2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443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4298B-36C3-45BC-A0AB-81DB1AC4B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FA03-BA0B-4454-B453-6B543881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9A7796-B5FE-42CF-A9E6-C3DBFEB4E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512187-0D5C-454C-99BC-7B0A70FAE9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B81997-837F-4348-9F54-2B36AC404F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3835CF-3AD9-4E07-A194-A3152233D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1CA320-0D72-4EC6-88D3-CE71D75E9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BBB0D9-DAB4-4045-90CF-7E92D2A8A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969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C788C-3A2D-43FC-9517-39CA5C4EA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326F13-8644-434D-8171-3E39B3334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09566B-3EF3-41CA-9D31-D831A9492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E444C3-BFAC-43D7-8E38-0A3BE1976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73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A998C9-28F2-4111-8A01-C34685E85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30AF88-94F2-422A-A95C-78391DEC8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2503F-D90D-4639-9142-3C48702BD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30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6DBDB-EC53-4152-A2CF-5AF534F8E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C7DD0-5847-40F3-ABCF-AA1BD3374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BE9690-0674-42A8-AB04-82C6660B5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83B463-8DE0-4DF9-8EA7-5FFCC2B9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95A56-54D1-4B3C-86D7-CFFFF7F6C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30E5A7-F404-4466-87E3-E5B72C967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278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292C3-7CE4-4BEF-AEDD-89A851186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F624A8-574F-4253-8784-37CD09D5BC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3B8542-50BE-4ACD-8BA7-69393AC34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3E74F-F2E8-4242-A7C9-72C8B2E78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4F0370-0220-4182-9B81-46436DBF5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EA8A1-A83D-4C3B-9350-F34069234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3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96CF75-F257-429B-A9F6-0AAF52C49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28BC0-755B-41A0-900F-418BE023E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DF738-CA44-48DF-81A8-33E98289C3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077A1-C522-4445-9E97-D53D1897F82A}" type="datetimeFigureOut">
              <a:rPr lang="en-US" smtClean="0"/>
              <a:t>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44F21-7AB8-485D-ACF6-E2935469C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63344-A742-4AF5-A47A-50A88B4FB3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D773F-EE57-47BC-AB2E-B3E705D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97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1A621-78AE-497A-98D3-D496BC0C68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Quantification of pinking response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E4A0BD-19E9-4D42-9A01-D647E057FF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Update with v2 of images</a:t>
            </a:r>
          </a:p>
        </p:txBody>
      </p:sp>
    </p:spTree>
    <p:extLst>
      <p:ext uri="{BB962C8B-B14F-4D97-AF65-F5344CB8AC3E}">
        <p14:creationId xmlns:p14="http://schemas.microsoft.com/office/powerpoint/2010/main" val="2073843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B6493-0347-4785-8E2F-48DE3A055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473F9-6270-40C3-88E8-203268BCE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/>
            <a:r>
              <a:rPr lang="en-US" dirty="0"/>
              <a:t>Differences in exposure between photos</a:t>
            </a:r>
          </a:p>
        </p:txBody>
      </p:sp>
      <p:pic>
        <p:nvPicPr>
          <p:cNvPr id="5" name="Picture 4" descr="A picture containing indoor, table, sitting, food&#10;&#10;Description automatically generated">
            <a:extLst>
              <a:ext uri="{FF2B5EF4-FFF2-40B4-BE49-F238E27FC236}">
                <a16:creationId xmlns:a16="http://schemas.microsoft.com/office/drawing/2014/main" id="{1BFD45E1-5174-4F1D-8942-0322784B3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98" y="2688165"/>
            <a:ext cx="5435602" cy="3623735"/>
          </a:xfrm>
          <a:prstGeom prst="rect">
            <a:avLst/>
          </a:prstGeom>
        </p:spPr>
      </p:pic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B8DD6359-2321-480D-AF15-97FE871214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802" y="2688167"/>
            <a:ext cx="5435600" cy="362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80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5A107-D0DE-451D-9E38-9B40F8418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B9846-E1E6-40CB-AAA0-EC3214782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/>
            <a:r>
              <a:rPr lang="en-US" dirty="0"/>
              <a:t>Romaine pinking is not as apparent vs previous run</a:t>
            </a:r>
          </a:p>
          <a:p>
            <a:endParaRPr lang="en-US" dirty="0"/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C1A23D8C-AF36-4F99-A231-E403929DE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30474"/>
            <a:ext cx="5651500" cy="3767667"/>
          </a:xfrm>
          <a:prstGeom prst="rect">
            <a:avLst/>
          </a:prstGeom>
        </p:spPr>
      </p:pic>
      <p:pic>
        <p:nvPicPr>
          <p:cNvPr id="7" name="Picture 6" descr="A picture containing food&#10;&#10;Description automatically generated">
            <a:extLst>
              <a:ext uri="{FF2B5EF4-FFF2-40B4-BE49-F238E27FC236}">
                <a16:creationId xmlns:a16="http://schemas.microsoft.com/office/drawing/2014/main" id="{E6D76DED-FD26-434A-9869-204040FA58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306688" y="1902530"/>
            <a:ext cx="3767668" cy="502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540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9C328-BC63-4AE1-840C-BCD7424F5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difference is detectable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3BFCD-679E-42B7-B5F9-9DC6B4FC4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C5D55EEF-EE1D-4866-B80B-73FE7B24F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226" y="1865097"/>
            <a:ext cx="9661174" cy="46886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EA12BA-7B30-49FC-B2F7-8E1A7EF6556B}"/>
              </a:ext>
            </a:extLst>
          </p:cNvPr>
          <p:cNvSpPr txBox="1"/>
          <p:nvPr/>
        </p:nvSpPr>
        <p:spPr>
          <a:xfrm rot="16200000">
            <a:off x="203808" y="2563774"/>
            <a:ext cx="12687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Control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60E508-9EFC-432B-87E0-8DDD09AC066B}"/>
              </a:ext>
            </a:extLst>
          </p:cNvPr>
          <p:cNvSpPr txBox="1"/>
          <p:nvPr/>
        </p:nvSpPr>
        <p:spPr>
          <a:xfrm rot="16200000">
            <a:off x="12850" y="4835734"/>
            <a:ext cx="16507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Melatonin 1000 ppm</a:t>
            </a:r>
          </a:p>
        </p:txBody>
      </p:sp>
    </p:spTree>
    <p:extLst>
      <p:ext uri="{BB962C8B-B14F-4D97-AF65-F5344CB8AC3E}">
        <p14:creationId xmlns:p14="http://schemas.microsoft.com/office/powerpoint/2010/main" val="186579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CCBD-40AC-4CC2-AF61-B21BF0E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processing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63F1D-E888-487E-A06B-21388049A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7729FFFA-A58C-48AF-8304-CECF3B9794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4" r="3672"/>
          <a:stretch/>
        </p:blipFill>
        <p:spPr>
          <a:xfrm>
            <a:off x="6292943" y="2379467"/>
            <a:ext cx="5289630" cy="3797494"/>
          </a:xfrm>
          <a:prstGeom prst="rect">
            <a:avLst/>
          </a:prstGeom>
        </p:spPr>
      </p:pic>
      <p:pic>
        <p:nvPicPr>
          <p:cNvPr id="5" name="Picture 4" descr="A picture containing food&#10;&#10;Description automatically generated">
            <a:extLst>
              <a:ext uri="{FF2B5EF4-FFF2-40B4-BE49-F238E27FC236}">
                <a16:creationId xmlns:a16="http://schemas.microsoft.com/office/drawing/2014/main" id="{7236D326-0FC6-4697-B01B-53A2F73982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229643" y="1746551"/>
            <a:ext cx="3797496" cy="506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804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CCBD-40AC-4CC2-AF61-B21BF0E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processing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63F1D-E888-487E-A06B-21388049A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using height of 1 mm – set scale with ruler</a:t>
            </a:r>
          </a:p>
        </p:txBody>
      </p:sp>
      <p:pic>
        <p:nvPicPr>
          <p:cNvPr id="6" name="Picture 5" descr="A picture containing bag&#10;&#10;Description automatically generated">
            <a:extLst>
              <a:ext uri="{FF2B5EF4-FFF2-40B4-BE49-F238E27FC236}">
                <a16:creationId xmlns:a16="http://schemas.microsoft.com/office/drawing/2014/main" id="{45876BCD-5F1A-47CD-A590-02A19200F4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02" y="2482610"/>
            <a:ext cx="5613998" cy="3530840"/>
          </a:xfrm>
          <a:prstGeom prst="rect">
            <a:avLst/>
          </a:prstGeom>
        </p:spPr>
      </p:pic>
      <p:pic>
        <p:nvPicPr>
          <p:cNvPr id="7" name="Picture 6" descr="A picture containing computer&#10;&#10;Description automatically generated">
            <a:extLst>
              <a:ext uri="{FF2B5EF4-FFF2-40B4-BE49-F238E27FC236}">
                <a16:creationId xmlns:a16="http://schemas.microsoft.com/office/drawing/2014/main" id="{C10E56EE-5FB5-4BE6-980D-B8E263FA2C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400" y="2482610"/>
            <a:ext cx="5613998" cy="353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662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CCBD-40AC-4CC2-AF61-B21BF0E3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processing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63F1D-E888-487E-A06B-21388049A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 descr="A picture containing speaker, clock&#10;&#10;Description automatically generated">
            <a:extLst>
              <a:ext uri="{FF2B5EF4-FFF2-40B4-BE49-F238E27FC236}">
                <a16:creationId xmlns:a16="http://schemas.microsoft.com/office/drawing/2014/main" id="{EB424B57-F9D4-4ED6-8214-838C4BBAF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57" y="2591844"/>
            <a:ext cx="5487817" cy="3455702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9FE114DE-AFA0-4369-BEEC-53081F63EF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875" y="2591844"/>
            <a:ext cx="5501890" cy="345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781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2F320-8B09-4D38-922A-8F32D829A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Quantifying pinking response – Method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8820F-8056-4B19-BE12-949F49CA7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Calculate % of pixels that meet threshold to be considered pink:</a:t>
            </a:r>
          </a:p>
          <a:p>
            <a:pPr marL="457200" indent="-457200"/>
            <a:r>
              <a:rPr lang="en-US" dirty="0"/>
              <a:t>Define “pink” with manually selected pixels</a:t>
            </a:r>
          </a:p>
          <a:p>
            <a:pPr marL="457200" indent="-457200"/>
            <a:r>
              <a:rPr lang="en-US" dirty="0"/>
              <a:t>Count pixels in area that meet threshold</a:t>
            </a:r>
          </a:p>
          <a:p>
            <a:pPr marL="457200" indent="-457200"/>
            <a:r>
              <a:rPr lang="en-US" dirty="0"/>
              <a:t>Divide by total pixels in area</a:t>
            </a:r>
          </a:p>
          <a:p>
            <a:pPr marL="457200" indent="-457200"/>
            <a:r>
              <a:rPr lang="en-US" dirty="0"/>
              <a:t>Calculate day-to-day difference in % pink on a per-cut site basis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348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FF599-A57C-4234-9683-6EA20B8A1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1 data – 1 rib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15248A3-CA6E-4C21-AFD6-E2299C78EC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482" y="1690688"/>
            <a:ext cx="5513682" cy="4351338"/>
          </a:xfrm>
        </p:spPr>
      </p:pic>
      <p:pic>
        <p:nvPicPr>
          <p:cNvPr id="7" name="Picture 6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A292E39A-008D-4DFD-BC81-060C7F2D5C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36" y="1690688"/>
            <a:ext cx="551368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64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C1B93-9B22-4123-90AF-22932493D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Quantifying pinking response – Method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B815F-C1B7-4711-B665-9C38484DD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Calculate average value of a*:</a:t>
            </a:r>
          </a:p>
          <a:p>
            <a:pPr marL="457200" indent="-457200"/>
            <a:r>
              <a:rPr lang="en-US" dirty="0"/>
              <a:t>Convert image from RGB to L*a*b* color space</a:t>
            </a:r>
          </a:p>
          <a:p>
            <a:pPr marL="457200" indent="-457200"/>
            <a:r>
              <a:rPr lang="en-US" dirty="0"/>
              <a:t>Calculate average of a* component for each cut site</a:t>
            </a:r>
          </a:p>
          <a:p>
            <a:pPr marL="914400" lvl="1" indent="-457200"/>
            <a:r>
              <a:rPr lang="en-US" dirty="0"/>
              <a:t>More (+) a* = more pink</a:t>
            </a:r>
          </a:p>
          <a:p>
            <a:pPr marL="457200" indent="-457200"/>
            <a:r>
              <a:rPr lang="en-US" dirty="0"/>
              <a:t>Calculate day-to-day difference in average a* on a per-cut site basis</a:t>
            </a:r>
          </a:p>
          <a:p>
            <a:pPr marL="457200" indent="-4572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525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55AF7-B99C-4E51-BF00-AC0476D14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2 data – 1 rib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1BFF5E-648C-469D-8B8B-2AF8BEDC79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642" y="1690688"/>
            <a:ext cx="5513682" cy="4351338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5DD72F-EA5E-4EAC-B1BB-1D084431CB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36" y="1690688"/>
            <a:ext cx="551368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89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169</Words>
  <Application>Microsoft Office PowerPoint</Application>
  <PresentationFormat>Widescreen</PresentationFormat>
  <Paragraphs>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Quantification of pinking response</vt:lpstr>
      <vt:lpstr>Color difference is detectable</vt:lpstr>
      <vt:lpstr>Image processing method</vt:lpstr>
      <vt:lpstr>Image processing method</vt:lpstr>
      <vt:lpstr>Image processing method</vt:lpstr>
      <vt:lpstr>Quantifying pinking response – Method 1</vt:lpstr>
      <vt:lpstr>Method 1 data – 1 rib</vt:lpstr>
      <vt:lpstr>Quantifying pinking response – Method 2</vt:lpstr>
      <vt:lpstr>Method 2 data – 1 rib</vt:lpstr>
      <vt:lpstr>Challenges</vt:lpstr>
      <vt:lpstr>Challenges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Bryce Askey</dc:creator>
  <cp:lastModifiedBy>Bryce Askey</cp:lastModifiedBy>
  <cp:revision>5</cp:revision>
  <dcterms:created xsi:type="dcterms:W3CDTF">2020-02-06T18:00:24Z</dcterms:created>
  <dcterms:modified xsi:type="dcterms:W3CDTF">2020-02-06T18:23:22Z</dcterms:modified>
</cp:coreProperties>
</file>

<file path=docProps/thumbnail.jpeg>
</file>